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3"/>
    <p:restoredTop sz="93094"/>
  </p:normalViewPr>
  <p:slideViewPr>
    <p:cSldViewPr snapToGrid="0" snapToObjects="1">
      <p:cViewPr>
        <p:scale>
          <a:sx n="92" d="100"/>
          <a:sy n="92" d="100"/>
        </p:scale>
        <p:origin x="776" y="-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CE5F-D6E8-6541-883E-9D3401CE007D}" type="datetimeFigureOut">
              <a:rPr lang="en-US" smtClean="0"/>
              <a:t>12/8/16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D8EDE-9788-4248-B573-1EF2A41E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24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CE5F-D6E8-6541-883E-9D3401CE007D}" type="datetimeFigureOut">
              <a:rPr lang="en-US" smtClean="0"/>
              <a:t>12/8/16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D8EDE-9788-4248-B573-1EF2A41E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16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CE5F-D6E8-6541-883E-9D3401CE007D}" type="datetimeFigureOut">
              <a:rPr lang="en-US" smtClean="0"/>
              <a:t>12/8/16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D8EDE-9788-4248-B573-1EF2A41E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57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CE5F-D6E8-6541-883E-9D3401CE007D}" type="datetimeFigureOut">
              <a:rPr lang="en-US" smtClean="0"/>
              <a:t>12/8/16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D8EDE-9788-4248-B573-1EF2A41E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47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CE5F-D6E8-6541-883E-9D3401CE007D}" type="datetimeFigureOut">
              <a:rPr lang="en-US" smtClean="0"/>
              <a:t>12/8/16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D8EDE-9788-4248-B573-1EF2A41E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45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CE5F-D6E8-6541-883E-9D3401CE007D}" type="datetimeFigureOut">
              <a:rPr lang="en-US" smtClean="0"/>
              <a:t>12/8/16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D8EDE-9788-4248-B573-1EF2A41E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97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CE5F-D6E8-6541-883E-9D3401CE007D}" type="datetimeFigureOut">
              <a:rPr lang="en-US" smtClean="0"/>
              <a:t>12/8/16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D8EDE-9788-4248-B573-1EF2A41E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8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CE5F-D6E8-6541-883E-9D3401CE007D}" type="datetimeFigureOut">
              <a:rPr lang="en-US" smtClean="0"/>
              <a:t>12/8/16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D8EDE-9788-4248-B573-1EF2A41E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06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CE5F-D6E8-6541-883E-9D3401CE007D}" type="datetimeFigureOut">
              <a:rPr lang="en-US" smtClean="0"/>
              <a:t>12/8/16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D8EDE-9788-4248-B573-1EF2A41E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08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CE5F-D6E8-6541-883E-9D3401CE007D}" type="datetimeFigureOut">
              <a:rPr lang="en-US" smtClean="0"/>
              <a:t>12/8/16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D8EDE-9788-4248-B573-1EF2A41E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1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4CE5F-D6E8-6541-883E-9D3401CE007D}" type="datetimeFigureOut">
              <a:rPr lang="en-US" smtClean="0"/>
              <a:t>12/8/16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D8EDE-9788-4248-B573-1EF2A41E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186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4CE5F-D6E8-6541-883E-9D3401CE007D}" type="datetimeFigureOut">
              <a:rPr lang="en-US" smtClean="0"/>
              <a:t>12/8/16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D8EDE-9788-4248-B573-1EF2A41ED0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5320" y="-385762"/>
            <a:ext cx="8628681" cy="2387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Strain Gauge </a:t>
            </a:r>
            <a:b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Displacement Transducer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Geosc597-003</a:t>
            </a:r>
          </a:p>
          <a:p>
            <a:r>
              <a:rPr lang="en-US" dirty="0" smtClean="0"/>
              <a:t>12/8/16</a:t>
            </a:r>
          </a:p>
          <a:p>
            <a:r>
              <a:rPr lang="en-US" dirty="0" smtClean="0"/>
              <a:t>Ben Madara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3048" y="2807047"/>
            <a:ext cx="4629660" cy="34722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8707" y="2807047"/>
            <a:ext cx="4629660" cy="34722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5525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Problem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726029"/>
            <a:ext cx="4452079" cy="4300017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Indirect measurement</a:t>
            </a:r>
          </a:p>
          <a:p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Space limitations</a:t>
            </a:r>
          </a:p>
        </p:txBody>
      </p:sp>
      <p:pic>
        <p:nvPicPr>
          <p:cNvPr id="4" name="Picture 3" descr="/Users/bmadara/Documents/experiments/p4670/photos/IMG_261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66279" y="1590036"/>
            <a:ext cx="5943600" cy="4572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4794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Solution: Strain Gauge Displacement Transducer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2014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Mechanical</a:t>
            </a:r>
          </a:p>
          <a:p>
            <a:pPr lvl="1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3d print for sizing</a:t>
            </a:r>
          </a:p>
          <a:p>
            <a:pPr lvl="1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Diamond shape design to employ Wheatstone bridge</a:t>
            </a:r>
          </a:p>
          <a:p>
            <a:pPr lvl="1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Prototype larger for simplicity</a:t>
            </a:r>
          </a:p>
          <a:p>
            <a:pPr lvl="1"/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High elastic yield point 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(aluminum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alloy</a:t>
            </a: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Electrical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Wheatstone bridge</a:t>
            </a:r>
          </a:p>
          <a:p>
            <a:pPr lvl="1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Signal amplification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Programming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lvl="1"/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Record data through Arduino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457200" lvl="1" indent="0">
              <a:buNone/>
            </a:pPr>
            <a:endParaRPr lang="en-US" dirty="0" smtClean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571" y="3886823"/>
            <a:ext cx="3106779" cy="242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60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792" y="251020"/>
            <a:ext cx="7886700" cy="1325563"/>
          </a:xfrm>
        </p:spPr>
        <p:txBody>
          <a:bodyPr/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Workflow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1594"/>
            <a:ext cx="1380032" cy="617772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3d Print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2379" y="2741745"/>
            <a:ext cx="4019029" cy="30142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6863" y="2741745"/>
            <a:ext cx="4019029" cy="30142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5802" y="2745190"/>
            <a:ext cx="4019031" cy="30073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885427" y="1621594"/>
            <a:ext cx="1541011" cy="6177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Bench Test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899700" y="1606604"/>
            <a:ext cx="2185052" cy="6177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Programming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225615" y="2254355"/>
            <a:ext cx="2168877" cy="98352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Amplifier: INA128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Resistors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Capacitor</a:t>
            </a:r>
          </a:p>
        </p:txBody>
      </p:sp>
    </p:spTree>
    <p:extLst>
      <p:ext uri="{BB962C8B-B14F-4D97-AF65-F5344CB8AC3E}">
        <p14:creationId xmlns:p14="http://schemas.microsoft.com/office/powerpoint/2010/main" val="1101501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Results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60" y="1484026"/>
            <a:ext cx="3596397" cy="2477639"/>
          </a:xfr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36" y="4179762"/>
            <a:ext cx="3826446" cy="24776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G_059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86274" y="1484026"/>
            <a:ext cx="2910024" cy="517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34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Results/Future Work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58157"/>
            <a:ext cx="5043104" cy="281564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Still too noisy for calibration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New strain gauges and amplifiers</a:t>
            </a:r>
          </a:p>
          <a:p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lang="en-US" dirty="0" smtClean="0">
                <a:latin typeface="Times New Roman" charset="0"/>
                <a:ea typeface="Times New Roman" charset="0"/>
                <a:cs typeface="Times New Roman" charset="0"/>
              </a:rPr>
              <a:t>Downsize for Pressure Vessel</a:t>
            </a:r>
            <a:endParaRPr lang="en-US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3047" y="2807048"/>
            <a:ext cx="4629660" cy="34722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202" y="4641273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</TotalTime>
  <Words>79</Words>
  <Application>Microsoft Macintosh PowerPoint</Application>
  <PresentationFormat>On-screen Show (4:3)</PresentationFormat>
  <Paragraphs>33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Calibri Light</vt:lpstr>
      <vt:lpstr>Times New Roman</vt:lpstr>
      <vt:lpstr>Arial</vt:lpstr>
      <vt:lpstr>Office Theme</vt:lpstr>
      <vt:lpstr>Strain Gauge  Displacement Transducer</vt:lpstr>
      <vt:lpstr>Problem</vt:lpstr>
      <vt:lpstr>Solution: Strain Gauge Displacement Transducer</vt:lpstr>
      <vt:lpstr>Workflow</vt:lpstr>
      <vt:lpstr>Results</vt:lpstr>
      <vt:lpstr>Results/Future Work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Strain Gauge Displacement</dc:title>
  <dc:creator>Ben Madara</dc:creator>
  <cp:lastModifiedBy>Ben Madara</cp:lastModifiedBy>
  <cp:revision>13</cp:revision>
  <dcterms:created xsi:type="dcterms:W3CDTF">2016-12-08T14:52:20Z</dcterms:created>
  <dcterms:modified xsi:type="dcterms:W3CDTF">2016-12-08T20:56:34Z</dcterms:modified>
</cp:coreProperties>
</file>